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f722fff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1ad2ee3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5604f15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5e7f6a9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5ff30583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bef0cab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1c1e0c1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f8ad10a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2a228f0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42ddf5b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fa30af3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92410c7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ec9961f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49f060b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445f7fd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d9c3eae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cd720b1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fa3847f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84fb5de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281a4ed2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572cd18f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 (Tiffany)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17.42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1.59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5.56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(975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(123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(54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(8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2020-11-16T16:55:31Z</dcterms:modified>
  <cp:category/>
</cp:coreProperties>
</file>